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2" r:id="rId7"/>
    <p:sldId id="263" r:id="rId8"/>
    <p:sldId id="266" r:id="rId9"/>
    <p:sldId id="264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8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7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5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6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7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69DB-CFB0-4845-8E37-33B573192202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F697-CDBD-4475-9B3D-FFF5C8133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урока литературного чтения в 3 классе на тему </a:t>
            </a:r>
            <a:br>
              <a:rPr lang="ru-RU" dirty="0" smtClean="0"/>
            </a:br>
            <a:r>
              <a:rPr lang="ru-RU" dirty="0" smtClean="0"/>
              <a:t>«Русские народные сказки»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МБОУ </a:t>
            </a:r>
            <a:r>
              <a:rPr lang="ru-RU" dirty="0" err="1" smtClean="0"/>
              <a:t>Летневской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Нагорнова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Твоё настроение.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15616" y="1196752"/>
            <a:ext cx="2088232" cy="20162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3933056"/>
            <a:ext cx="2088232" cy="21602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11560" y="5731295"/>
            <a:ext cx="7846640" cy="866056"/>
          </a:xfrm>
        </p:spPr>
        <p:txBody>
          <a:bodyPr>
            <a:normAutofit/>
          </a:bodyPr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25" y="476672"/>
            <a:ext cx="55483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636912"/>
            <a:ext cx="13652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6687"/>
            <a:ext cx="1365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6851"/>
            <a:ext cx="2320826" cy="19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 и журавль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809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Морозко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9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Гуси-лебеди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или литературные сказки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56886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ru-RU" sz="4400" dirty="0" smtClean="0"/>
              <a:t>Народные сказки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19672" y="1196752"/>
            <a:ext cx="273630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80112" y="2060848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0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2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тетради</a:t>
            </a:r>
            <a:br>
              <a:rPr lang="ru-RU" dirty="0" smtClean="0"/>
            </a:br>
            <a:r>
              <a:rPr lang="ru-RU" dirty="0" smtClean="0"/>
              <a:t>страница 14 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учебнику </a:t>
            </a:r>
            <a:br>
              <a:rPr lang="ru-RU" dirty="0" smtClean="0"/>
            </a:br>
            <a:r>
              <a:rPr lang="ru-RU" dirty="0" smtClean="0"/>
              <a:t>страница 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Прочитаем статью «Народные сказки»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44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урока литературного чтения в 3 классе на тему  «Русские народные сказки»</vt:lpstr>
      <vt:lpstr>сказки</vt:lpstr>
      <vt:lpstr>Лиса и журавль</vt:lpstr>
      <vt:lpstr>Морозко</vt:lpstr>
      <vt:lpstr>Гуси-лебеди</vt:lpstr>
      <vt:lpstr>Авторские или литературные сказки</vt:lpstr>
      <vt:lpstr>Презентация PowerPoint</vt:lpstr>
      <vt:lpstr>Работа в тетради страница 14 задание 1</vt:lpstr>
      <vt:lpstr>Работа по учебнику  страница 28</vt:lpstr>
      <vt:lpstr>Презентация PowerPoint</vt:lpstr>
      <vt:lpstr>Твоё настроение.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2013-09-25T15:09:14Z</dcterms:created>
  <dcterms:modified xsi:type="dcterms:W3CDTF">2015-12-29T05:31:03Z</dcterms:modified>
</cp:coreProperties>
</file>